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 varScale="1">
        <p:scale>
          <a:sx n="60" d="100"/>
          <a:sy n="60" d="100"/>
        </p:scale>
        <p:origin x="91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66553" y="3550224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Implemented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657598" y="4003156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979233" y="4381967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Focus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436D4-64C0-616A-AD96-BE4A1111A340}"/>
              </a:ext>
            </a:extLst>
          </p:cNvPr>
          <p:cNvSpPr txBox="1">
            <a:spLocks/>
          </p:cNvSpPr>
          <p:nvPr/>
        </p:nvSpPr>
        <p:spPr>
          <a:xfrm>
            <a:off x="6859774" y="3550224"/>
            <a:ext cx="398543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To be implemented next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See details of job/room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" y="2200270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42639" y="180533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49" y="2175427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10" y="2129831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13" y="2288113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403" y="2267574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" y="2593796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191374" y="3983274"/>
            <a:ext cx="1040776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155547" y="3219294"/>
            <a:ext cx="1076604" cy="691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59325" y="219330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098073" y="21790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5746764" y="218818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72608" y="5656963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32150" y="5685715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84" y="2580683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317" y="2549144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013906" y="4001528"/>
            <a:ext cx="955094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4928221" y="3162608"/>
            <a:ext cx="1040779" cy="805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7675890" y="4017104"/>
            <a:ext cx="205231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7981379" y="3664734"/>
            <a:ext cx="1264497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712" y="2545323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7748906" y="4978420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75" y="4178052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690532" y="21415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5821489" y="5654206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682988" y="5654206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074" y="1666907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4901513" y="4229786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35" y="5191093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4872870" y="5732963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87518" y="4496736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84D2186-6ED7-FAD3-79FB-4AB55023AE6F}"/>
              </a:ext>
            </a:extLst>
          </p:cNvPr>
          <p:cNvSpPr txBox="1">
            <a:spLocks/>
          </p:cNvSpPr>
          <p:nvPr/>
        </p:nvSpPr>
        <p:spPr>
          <a:xfrm>
            <a:off x="9150961" y="6072629"/>
            <a:ext cx="2404352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add image option on create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544A8-FA4E-90C6-65CB-280768620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80" y="1892284"/>
            <a:ext cx="2235315" cy="40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Corrections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11B1B4-93CE-6AFD-6BBB-1AEC4AB2024A}"/>
              </a:ext>
            </a:extLst>
          </p:cNvPr>
          <p:cNvSpPr txBox="1">
            <a:spLocks/>
          </p:cNvSpPr>
          <p:nvPr/>
        </p:nvSpPr>
        <p:spPr>
          <a:xfrm>
            <a:off x="2076795" y="155661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Navigation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menu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Footer will have current page highlighted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context dependent navigation buttons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84440-ED18-9507-F9A5-17418740C5B6}"/>
              </a:ext>
            </a:extLst>
          </p:cNvPr>
          <p:cNvGrpSpPr/>
          <p:nvPr/>
        </p:nvGrpSpPr>
        <p:grpSpPr>
          <a:xfrm>
            <a:off x="4907267" y="2291853"/>
            <a:ext cx="2943888" cy="821891"/>
            <a:chOff x="3668233" y="2422631"/>
            <a:chExt cx="2943888" cy="821891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46B0ABC-3667-FE0E-3D3F-FC4A8C602D82}"/>
                </a:ext>
              </a:extLst>
            </p:cNvPr>
            <p:cNvSpPr/>
            <p:nvPr/>
          </p:nvSpPr>
          <p:spPr>
            <a:xfrm>
              <a:off x="3668233" y="2562447"/>
              <a:ext cx="1153632" cy="542260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4CC6F77-917E-C581-3E05-258DC8F1530A}"/>
                </a:ext>
              </a:extLst>
            </p:cNvPr>
            <p:cNvSpPr txBox="1">
              <a:spLocks/>
            </p:cNvSpPr>
            <p:nvPr/>
          </p:nvSpPr>
          <p:spPr>
            <a:xfrm>
              <a:off x="4821865" y="2422631"/>
              <a:ext cx="1790256" cy="8218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Less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More polish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D2DFB6-6F33-1D4F-29D9-4C3B33B42082}"/>
              </a:ext>
            </a:extLst>
          </p:cNvPr>
          <p:cNvSpPr txBox="1">
            <a:spLocks/>
          </p:cNvSpPr>
          <p:nvPr/>
        </p:nvSpPr>
        <p:spPr>
          <a:xfrm>
            <a:off x="987879" y="4127829"/>
            <a:ext cx="2791045" cy="27301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Search Page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search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create offer button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Highlight more selected filters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Replace small font with normal sized grey transparent font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8F735D-7D95-0094-3E90-4469B3059E2C}"/>
              </a:ext>
            </a:extLst>
          </p:cNvPr>
          <p:cNvSpPr txBox="1">
            <a:spLocks/>
          </p:cNvSpPr>
          <p:nvPr/>
        </p:nvSpPr>
        <p:spPr>
          <a:xfrm>
            <a:off x="5720323" y="4268835"/>
            <a:ext cx="2204477" cy="187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Not adding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Ascending and descending sorting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filter options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Too much clutter!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19388F-425A-347A-1F19-BDD3EEA97587}"/>
              </a:ext>
            </a:extLst>
          </p:cNvPr>
          <p:cNvSpPr txBox="1">
            <a:spLocks/>
          </p:cNvSpPr>
          <p:nvPr/>
        </p:nvSpPr>
        <p:spPr>
          <a:xfrm>
            <a:off x="8673315" y="259809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Add offer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image upload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Remake the boxes so that it is clear their size doesn’t limit the size of their content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preview option</a:t>
            </a:r>
          </a:p>
        </p:txBody>
      </p:sp>
    </p:spTree>
    <p:extLst>
      <p:ext uri="{BB962C8B-B14F-4D97-AF65-F5344CB8AC3E}">
        <p14:creationId xmlns:p14="http://schemas.microsoft.com/office/powerpoint/2010/main" val="23111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E380B0-3793-4519-A034-114F335A529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a47fcd35-67e3-4b66-9352-8d0db098ec50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402</Words>
  <Application>Microsoft Office PowerPoint</Application>
  <PresentationFormat>Widescreen</PresentationFormat>
  <Paragraphs>113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58</cp:revision>
  <dcterms:created xsi:type="dcterms:W3CDTF">2021-12-04T07:30:26Z</dcterms:created>
  <dcterms:modified xsi:type="dcterms:W3CDTF">2022-11-17T10:27:55Z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